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2A041E-28E4-47BB-9C07-2BA19983BC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012B26B-4912-4D7D-8CE5-3A474A38AB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47CC7D-98D6-4202-B470-A16A4E99B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C835-51C2-4EBD-905A-A5D452F33DB2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36191D-D2AE-4262-BD11-28E96A730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291100-0F94-42C4-AE91-EAFE24BFB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9EAA-03E4-49A8-A8B2-7D8B7149D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415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CF3082-3CA0-44EC-B8B7-93A0D0B1B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9D48BFA-7810-4452-9DA7-D09C01E140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E3AA90-52DC-4643-BAAF-381A1AB2E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C835-51C2-4EBD-905A-A5D452F33DB2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5C7921-4E35-44B1-8E5A-F6B181B61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220B0E-1DE2-4D8A-BC0F-372B50553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9EAA-03E4-49A8-A8B2-7D8B7149D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90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2B0A1A7-57E1-4AEB-9722-AC87598698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CFAF9D9-B1AA-46CC-914E-75118FA631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2FAD0F-8111-4896-9823-AC09BFEA5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C835-51C2-4EBD-905A-A5D452F33DB2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7DFBF0-764C-4CAC-B4FB-0D548E89F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6EDC32-BA91-42CB-94D7-5F3881C92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9EAA-03E4-49A8-A8B2-7D8B7149D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908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C18689-6EA6-4198-82D8-ECFEFCADA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033724-7109-482A-878F-D029AEF08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4522D4-1B9A-4BA0-AF24-A03603081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C835-51C2-4EBD-905A-A5D452F33DB2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88F6EB-2106-4D50-883F-BA0BDC9D0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8D2A34-588D-4EF8-8153-9F70059A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9EAA-03E4-49A8-A8B2-7D8B7149D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89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C25559-8CFE-46FC-BE65-28B81809B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1EAC6A-BE2B-4AD0-8C3A-2B31F55D2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A1FE2A-C4E4-4507-9997-8CC623528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C835-51C2-4EBD-905A-A5D452F33DB2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617D88-411E-45E8-990B-0C7FE80FC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167525-9AE1-4B85-85F5-017CA61EF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9EAA-03E4-49A8-A8B2-7D8B7149D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104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718823-7E34-46DF-97C3-39E8412CF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FA79BD-70A6-45A8-AE31-2CDF20D7E3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855D31-44B0-4603-A834-0284AB37F5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77CC91-06A0-4C1B-83AB-340589C3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C835-51C2-4EBD-905A-A5D452F33DB2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4F4554-8E4B-4074-A88A-258F42B25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B791542-E84B-49C6-B739-7DD4D4D6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9EAA-03E4-49A8-A8B2-7D8B7149D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71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F27BAD-54DF-4AE8-95D4-EB8B18B13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D792CAC-0302-4421-9038-DFA496DFC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17AC153-5E25-424D-8E01-E48398C0D3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306397D-BF9E-442B-B81F-91297FC9A4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57FDC6F-6558-45E3-BC04-15A2B3B46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03E0623-8DD5-44AC-9A64-CE1995EB7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C835-51C2-4EBD-905A-A5D452F33DB2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193A543-F35D-47CA-ADD6-F7D9CFAFA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E11EFF2-4DCE-433A-81EE-2D91570D5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9EAA-03E4-49A8-A8B2-7D8B7149D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324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855D17-04B1-4CCB-8258-224F0714A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2D79256-0605-4618-9227-8DCB44147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C835-51C2-4EBD-905A-A5D452F33DB2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F5BEBD3-05BC-4817-909C-04123A188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96B41B5-B90E-4C9B-9FD3-B5972CFA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9EAA-03E4-49A8-A8B2-7D8B7149D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948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138D281-EFD4-4BB7-8797-8B5AAAEE8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C835-51C2-4EBD-905A-A5D452F33DB2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801BDE8-D89F-41E3-9CF1-F9341324F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F44D847-72FD-4140-83D9-ACD61FBE6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9EAA-03E4-49A8-A8B2-7D8B7149D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050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A24692-4B84-41FF-806A-F01E06D2C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D0CFCD-A6C9-49E3-8E6A-430F600EB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7129F8A-B60C-43C1-8B1E-8F6B3CAB4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310C440-EF44-4789-A9DC-8BE9C27A0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C835-51C2-4EBD-905A-A5D452F33DB2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FAA4A37-9DFC-4551-9DED-AD472B09C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1A8027A-165D-4700-8E0F-2B507DB4A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9EAA-03E4-49A8-A8B2-7D8B7149D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240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1E04F2-2C30-449C-A891-D8A5B93E4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CBB8C33-3B4C-4B64-8B5D-E409FD3578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54511A9-C88C-45FA-893C-A7DCB7CFD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D67241-65B6-4984-AAD9-69F49C530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C835-51C2-4EBD-905A-A5D452F33DB2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2FCA892-9643-452A-BE12-9DBF2A5F8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D881B8B-D18A-4626-97BC-85C7292B6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9EAA-03E4-49A8-A8B2-7D8B7149D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804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3E3DEB-ACFA-4893-A11F-524D84A67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3B3136-37B9-4630-97BF-C78814B1D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F85633-A2E1-4214-8E19-5A9932336F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3C835-51C2-4EBD-905A-A5D452F33DB2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DB09A5-4564-4F3F-9C3B-EF9BED3833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5B759E-DB89-43CE-9877-59B183F4E4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D9EAA-03E4-49A8-A8B2-7D8B7149D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233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Сделаем город чище! 18 марта в Новороссийске пройдет общегородской  субботник :: Главные новости :: Новости :: О городе - Администрация и  городская Дума муниципального образования город-герой Новороссийск">
            <a:extLst>
              <a:ext uri="{FF2B5EF4-FFF2-40B4-BE49-F238E27FC236}">
                <a16:creationId xmlns:a16="http://schemas.microsoft.com/office/drawing/2014/main" id="{8B7B0727-89D4-4E3D-969B-E6DBBCF6C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6658" y="4298623"/>
            <a:ext cx="6592529" cy="2479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Экологический городской субботник. · Администрация города Ливны">
            <a:extLst>
              <a:ext uri="{FF2B5EF4-FFF2-40B4-BE49-F238E27FC236}">
                <a16:creationId xmlns:a16="http://schemas.microsoft.com/office/drawing/2014/main" id="{333B2E00-AEEB-40D2-8F6E-349EE037D34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8198"/>
            <a:ext cx="2477729" cy="2579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64E436-9196-4C4D-9064-0F4FF0078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808" y="1061737"/>
            <a:ext cx="10593801" cy="2995280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b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b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Уважаемые жители Первомайского</a:t>
            </a:r>
            <a:b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района г.Минска!</a:t>
            </a:r>
            <a:b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Приглашаем ВАС принять участие </a:t>
            </a:r>
            <a:b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в благоустройстве придомовых территорий!</a:t>
            </a:r>
            <a:b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b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Просим отразить ВАШЕ мнение по участию в</a:t>
            </a:r>
            <a:b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нижерасположенном опросе. 1Заполнить анкету опроса также можно в                   ГП ЖЭУ № -1--по адресу:</a:t>
            </a:r>
            <a:b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г.Минск, </a:t>
            </a:r>
            <a:r>
              <a:rPr lang="ru-RU" sz="2200" b="1" dirty="0" err="1">
                <a:solidFill>
                  <a:srgbClr val="0070C0"/>
                </a:solidFill>
                <a:latin typeface="Comic Sans MS" panose="030F0702030302020204" pitchFamily="66" charset="0"/>
              </a:rPr>
              <a:t>ул.Героев</a:t>
            </a:r>
            <a: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120 дивизии,18, тел. 8017 347 69 01</a:t>
            </a:r>
            <a:b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br>
              <a:rPr lang="en-US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ru-RU" sz="2200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Направить результаты опроса с пометкой «участие в благоустройстве»</a:t>
            </a:r>
            <a:br>
              <a:rPr lang="ru-RU" sz="2200" b="1" u="sng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ru-RU" sz="2200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ВЫ можете: </a:t>
            </a:r>
            <a:b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- на адрес электронной почты </a:t>
            </a:r>
            <a:r>
              <a:rPr lang="en-US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zheu1perv@yandex.by</a:t>
            </a:r>
            <a:b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- в приложение </a:t>
            </a:r>
            <a:r>
              <a:rPr lang="en-US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Viber</a:t>
            </a:r>
            <a: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на официальный номер ГП ЖЭУ № </a:t>
            </a:r>
            <a:r>
              <a:rPr lang="en-US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br>
              <a:rPr lang="en-US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en-US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- </a:t>
            </a:r>
            <a: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письмом на адрес ГП ЖЭУ №</a:t>
            </a:r>
            <a:r>
              <a:rPr lang="en-US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1</a:t>
            </a:r>
            <a: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:</a:t>
            </a:r>
            <a:b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г.Минск,220</a:t>
            </a:r>
            <a:r>
              <a:rPr lang="en-US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056</a:t>
            </a:r>
            <a: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, ул. Героев 120 дивизии, 18</a:t>
            </a:r>
            <a:b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br>
              <a:rPr lang="ru-RU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br>
              <a:rPr lang="ru-RU" sz="3600" b="1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ru-RU" sz="36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634705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141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Тема Office</vt:lpstr>
      <vt:lpstr>   Уважаемые жители Первомайского  района г.Минска! Приглашаем ВАС принять участие  в благоустройстве придомовых территорий!   Просим отразить ВАШЕ мнение по участию в нижерасположенном опросе. 1Заполнить анкету опроса также можно в                   ГП ЖЭУ № -1--по адресу: г.Минск, ул.Героев 120 дивизии,18, тел. 8017 347 69 01  Направить результаты опроса с пометкой «участие в благоустройстве» ВЫ можете:  - на адрес электронной почты zheu1perv@yandex.by - в приложение Viber на официальный номер ГП ЖЭУ № 1 - письмом на адрес ГП ЖЭУ № 1:  г.Минск,220056, ул. Героев 120 дивизии, 18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Весенние мероприятия  по санитарной очистке  и благоустройству г.Минска</dc:title>
  <dc:creator>Сектор по работе с населением</dc:creator>
  <cp:lastModifiedBy>Пользователь</cp:lastModifiedBy>
  <cp:revision>14</cp:revision>
  <cp:lastPrinted>2025-05-02T11:01:00Z</cp:lastPrinted>
  <dcterms:created xsi:type="dcterms:W3CDTF">2024-03-05T12:25:39Z</dcterms:created>
  <dcterms:modified xsi:type="dcterms:W3CDTF">2025-05-05T13:01:43Z</dcterms:modified>
</cp:coreProperties>
</file>